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aleway" pitchFamily="2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Bold" panose="02000000000000000000" pitchFamily="2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67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518" y="1638876"/>
            <a:ext cx="7650963" cy="819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What is an Operating System?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2713380"/>
            <a:ext cx="814850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An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operating system (OS)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is the main software that runs your computer. It controls how everything works, from opening apps to connecting to the internet, save files, and more.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4057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three most common operating systems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are: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46752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Windows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(by Microsoft)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51174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macOS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(by Apple)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93790" y="55596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Linux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(open-source and free)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793790" y="61946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282950"/>
            <a:ext cx="347663" cy="3476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270040" y="6258423"/>
            <a:ext cx="18913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3C3939"/>
                </a:solidFill>
                <a:ea typeface="Roboto Bold" pitchFamily="34" charset="-122"/>
                <a:cs typeface="Roboto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Ease of Use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AEE4BD"/>
          </a:solidFill>
          <a:ln w="7620">
            <a:solidFill>
              <a:srgbClr val="94CAA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00000"/>
                </a:solidFill>
                <a:ea typeface="Raleway" pitchFamily="34" charset="-122"/>
                <a:cs typeface="Raleway" pitchFamily="34" charset="-120"/>
              </a:rPr>
              <a:t>Windows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Is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easy to use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and very common. Most people have used it before.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788978" cy="2047994"/>
          </a:xfrm>
          <a:prstGeom prst="roundRect">
            <a:avLst>
              <a:gd name="adj" fmla="val 4652"/>
            </a:avLst>
          </a:prstGeom>
          <a:solidFill>
            <a:srgbClr val="AEE4BD"/>
          </a:solidFill>
          <a:ln w="7620">
            <a:solidFill>
              <a:srgbClr val="94CAA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00000"/>
                </a:solidFill>
                <a:ea typeface="Raleway" pitchFamily="34" charset="-122"/>
                <a:cs typeface="Raleway" pitchFamily="34" charset="-120"/>
              </a:rPr>
              <a:t>macOS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4304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Has a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clean and modern design</a:t>
            </a:r>
            <a:r>
              <a:rPr lang="en-US" sz="2400" dirty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. It's simple but only works on Apple computers.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680655" cy="1685092"/>
          </a:xfrm>
          <a:prstGeom prst="roundRect">
            <a:avLst>
              <a:gd name="adj" fmla="val 5654"/>
            </a:avLst>
          </a:prstGeom>
          <a:solidFill>
            <a:srgbClr val="AEE4BD"/>
          </a:solidFill>
          <a:ln w="7620">
            <a:solidFill>
              <a:srgbClr val="94CAA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00000"/>
                </a:solidFill>
                <a:ea typeface="Raleway" pitchFamily="34" charset="-122"/>
                <a:cs typeface="Raleway" pitchFamily="34" charset="-120"/>
              </a:rPr>
              <a:t>Linux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Can be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a bit harder for beginners</a:t>
            </a:r>
            <a:r>
              <a:rPr lang="en-US" sz="2400" dirty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, but some versions like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Ubuntu</a:t>
            </a:r>
            <a:r>
              <a:rPr lang="en-US" sz="2400" dirty="0">
                <a:solidFill>
                  <a:srgbClr val="000000"/>
                </a:solidFill>
                <a:ea typeface="Roboto" pitchFamily="34" charset="-122"/>
                <a:cs typeface="Roboto" pitchFamily="34" charset="-120"/>
              </a:rPr>
              <a:t> are easier to learn.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09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Software and Apps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899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Windows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6280190" y="4374117"/>
            <a:ext cx="243350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Works with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most programs and games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. It is good for school, work, and fun.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0899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88370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macOS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8912304" y="4374118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Is great for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creative work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like editing videos or making music.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0899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Linux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11544538" y="4374118"/>
            <a:ext cx="276313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Has many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free apps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but some popular programs may not work without extra steps.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Security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35208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Windows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1530906" y="3799999"/>
            <a:ext cx="315456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Can get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viruses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but using antivirus software helps protect it.</a:t>
            </a: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335208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macOS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5422583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Is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more secure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because it's harder for viruses to attack.</a:t>
            </a:r>
            <a:endParaRPr lang="en-US" sz="2400" dirty="0"/>
          </a:p>
        </p:txBody>
      </p:sp>
      <p:sp>
        <p:nvSpPr>
          <p:cNvPr id="12" name="Shape 7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1317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Linux</a:t>
            </a:r>
            <a:endParaRPr lang="en-US" sz="3200" dirty="0"/>
          </a:p>
        </p:txBody>
      </p:sp>
      <p:sp>
        <p:nvSpPr>
          <p:cNvPr id="15" name="Text 9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Is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very safe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and not many viruses target it.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9006"/>
            <a:ext cx="562379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Customization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062" y="1771650"/>
            <a:ext cx="2154198" cy="12959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987" y="2382560"/>
            <a:ext cx="316230" cy="3954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3169" y="1996559"/>
            <a:ext cx="2112645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Linux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5353169" y="2482929"/>
            <a:ext cx="211264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Gives you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full control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Shape 3"/>
          <p:cNvSpPr/>
          <p:nvPr/>
        </p:nvSpPr>
        <p:spPr>
          <a:xfrm>
            <a:off x="5184457" y="3080504"/>
            <a:ext cx="8602504" cy="15240"/>
          </a:xfrm>
          <a:prstGeom prst="roundRect">
            <a:avLst>
              <a:gd name="adj" fmla="val 619950"/>
            </a:avLst>
          </a:prstGeom>
          <a:solidFill>
            <a:srgbClr val="AEE4BD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904" y="3123843"/>
            <a:ext cx="4308396" cy="129599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987" y="3574137"/>
            <a:ext cx="316230" cy="39540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0208" y="3348752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Windows</a:t>
            </a:r>
            <a:endParaRPr lang="en-US" sz="3200" dirty="0"/>
          </a:p>
        </p:txBody>
      </p:sp>
      <p:sp>
        <p:nvSpPr>
          <p:cNvPr id="11" name="Text 5"/>
          <p:cNvSpPr/>
          <p:nvPr/>
        </p:nvSpPr>
        <p:spPr>
          <a:xfrm>
            <a:off x="6430208" y="3835122"/>
            <a:ext cx="294048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Lets you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change some things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Shape 6"/>
          <p:cNvSpPr/>
          <p:nvPr/>
        </p:nvSpPr>
        <p:spPr>
          <a:xfrm>
            <a:off x="6261497" y="4432697"/>
            <a:ext cx="7525464" cy="15240"/>
          </a:xfrm>
          <a:prstGeom prst="roundRect">
            <a:avLst>
              <a:gd name="adj" fmla="val 619950"/>
            </a:avLst>
          </a:prstGeom>
          <a:solidFill>
            <a:srgbClr val="AEE4BD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64" y="4476036"/>
            <a:ext cx="6462593" cy="129599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987" y="4926330"/>
            <a:ext cx="316230" cy="39540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7367" y="4700945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macOS</a:t>
            </a:r>
            <a:endParaRPr lang="en-US" sz="3200" dirty="0"/>
          </a:p>
        </p:txBody>
      </p:sp>
      <p:sp>
        <p:nvSpPr>
          <p:cNvPr id="16" name="Text 8"/>
          <p:cNvSpPr/>
          <p:nvPr/>
        </p:nvSpPr>
        <p:spPr>
          <a:xfrm>
            <a:off x="7507367" y="5187315"/>
            <a:ext cx="2885956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Does not allow much change</a:t>
            </a:r>
            <a:endParaRPr lang="en-US" sz="2400" dirty="0"/>
          </a:p>
        </p:txBody>
      </p:sp>
      <p:sp>
        <p:nvSpPr>
          <p:cNvPr id="17" name="Text 9"/>
          <p:cNvSpPr/>
          <p:nvPr/>
        </p:nvSpPr>
        <p:spPr>
          <a:xfrm>
            <a:off x="787241" y="6025039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Windows lets you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change some things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like your wallpaper and colors.</a:t>
            </a:r>
            <a:endParaRPr lang="en-US" sz="2400" dirty="0"/>
          </a:p>
        </p:txBody>
      </p:sp>
      <p:sp>
        <p:nvSpPr>
          <p:cNvPr id="18" name="Text 10"/>
          <p:cNvSpPr/>
          <p:nvPr/>
        </p:nvSpPr>
        <p:spPr>
          <a:xfrm>
            <a:off x="787241" y="6637853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macOS does not allow much change. It keeps things simple and stable.</a:t>
            </a:r>
            <a:endParaRPr lang="en-US" sz="2400" dirty="0"/>
          </a:p>
        </p:txBody>
      </p:sp>
      <p:sp>
        <p:nvSpPr>
          <p:cNvPr id="19" name="Text 11"/>
          <p:cNvSpPr/>
          <p:nvPr/>
        </p:nvSpPr>
        <p:spPr>
          <a:xfrm>
            <a:off x="787241" y="7250668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Linux gives you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full control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. You can change almost everything if you want.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Gaming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AEE4BD"/>
          </a:solidFill>
          <a:ln w="7620">
            <a:solidFill>
              <a:srgbClr val="94CAA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000000"/>
                </a:solidFill>
                <a:ea typeface="Raleway" pitchFamily="34" charset="-122"/>
                <a:cs typeface="Raleway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Windows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530905" y="6066711"/>
            <a:ext cx="36860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Is the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best for gaming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Most games are made for it.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AEE4BD"/>
          </a:solidFill>
          <a:ln w="7620">
            <a:solidFill>
              <a:srgbClr val="94CAA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000000"/>
                </a:solidFill>
                <a:ea typeface="Raleway" pitchFamily="34" charset="-122"/>
                <a:cs typeface="Raleway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macOS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Can run some games, but not many.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AEE4BD"/>
          </a:solidFill>
          <a:ln w="7620">
            <a:solidFill>
              <a:srgbClr val="94CAA3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000000"/>
                </a:solidFill>
                <a:ea typeface="Raleway" pitchFamily="34" charset="-122"/>
                <a:cs typeface="Raleway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Linux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Is getting better for games, but it may take more setup.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Cost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3452813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Windows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93790" y="4033957"/>
            <a:ext cx="251418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Windows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usually comes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pre-installed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on most laptops. If not, you have to buy a license.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3544708" y="3452813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macOS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3544708" y="4033957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macOS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is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free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but you need to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buy an Apple computer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which is expensive.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214943" y="3452813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Linux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6214943" y="4033957"/>
            <a:ext cx="276153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Linux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is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completely</a:t>
            </a:r>
            <a:r>
              <a:rPr lang="en-US" sz="2400" b="1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free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and works on old or new computers.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046" y="0"/>
            <a:ext cx="524435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585"/>
            <a:ext cx="62481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Who Should Use What?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07525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34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Windows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2268022" y="282475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Choose if you want something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easy and works with most programs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7737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04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macOS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2268022" y="449460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Choose if you use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Apple products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and do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creative work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38261"/>
            <a:ext cx="1134070" cy="2032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365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Linux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2268022" y="5855494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Choose if you want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something free, secure, and customizable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or if you're interested in learning more about computers.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4616"/>
            <a:ext cx="58234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Final Tip for Beginners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5323999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AEE4BD"/>
          </a:solidFill>
          <a:ln w="7620">
            <a:solidFill>
              <a:srgbClr val="94CAA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890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Starting Out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793790" y="6381393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If you're just starting out and want something simple,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Windows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or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macOS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is best.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5254704" y="498371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AEE4BD"/>
          </a:solidFill>
          <a:ln w="7620">
            <a:solidFill>
              <a:srgbClr val="94CAA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550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Learning More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5254704" y="604111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If you're curious and like to explore, </a:t>
            </a:r>
            <a:r>
              <a:rPr lang="en-US" sz="2400" b="1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Linux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is a great way to learn.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9715738" y="4643557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AEE4BD"/>
          </a:solidFill>
          <a:ln w="7620">
            <a:solidFill>
              <a:srgbClr val="94CAA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210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Making Your Choice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9715738" y="5700951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Consider your needs, budget, and how much you want to customize your experience.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488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 Bold</vt:lpstr>
      <vt:lpstr>Arial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21</cp:revision>
  <dcterms:created xsi:type="dcterms:W3CDTF">2025-04-16T16:09:20Z</dcterms:created>
  <dcterms:modified xsi:type="dcterms:W3CDTF">2025-04-18T04:35:31Z</dcterms:modified>
</cp:coreProperties>
</file>